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7" r:id="rId5"/>
    <p:sldId id="259" r:id="rId6"/>
    <p:sldId id="260" r:id="rId7"/>
    <p:sldId id="268" r:id="rId8"/>
    <p:sldId id="269" r:id="rId9"/>
    <p:sldId id="270" r:id="rId10"/>
    <p:sldId id="261" r:id="rId11"/>
    <p:sldId id="271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94660"/>
  </p:normalViewPr>
  <p:slideViewPr>
    <p:cSldViewPr>
      <p:cViewPr varScale="1">
        <p:scale>
          <a:sx n="83" d="100"/>
          <a:sy n="83" d="100"/>
        </p:scale>
        <p:origin x="-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147B-54B8-44A0-8382-55519A1D4068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069F-981D-478C-A7BE-541E06DD3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147B-54B8-44A0-8382-55519A1D4068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069F-981D-478C-A7BE-541E06DD3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147B-54B8-44A0-8382-55519A1D4068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069F-981D-478C-A7BE-541E06DD3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147B-54B8-44A0-8382-55519A1D4068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069F-981D-478C-A7BE-541E06DD3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147B-54B8-44A0-8382-55519A1D4068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069F-981D-478C-A7BE-541E06DD3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147B-54B8-44A0-8382-55519A1D4068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069F-981D-478C-A7BE-541E06DD3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147B-54B8-44A0-8382-55519A1D4068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069F-981D-478C-A7BE-541E06DD3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147B-54B8-44A0-8382-55519A1D4068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069F-981D-478C-A7BE-541E06DD3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147B-54B8-44A0-8382-55519A1D4068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069F-981D-478C-A7BE-541E06DD3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147B-54B8-44A0-8382-55519A1D4068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069F-981D-478C-A7BE-541E06DD3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147B-54B8-44A0-8382-55519A1D4068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5069F-981D-478C-A7BE-541E06DD3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1147B-54B8-44A0-8382-55519A1D4068}" type="datetimeFigureOut">
              <a:rPr lang="en-US" smtClean="0"/>
              <a:pPr/>
              <a:t>8/27/14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5069F-981D-478C-A7BE-541E06DD36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Comic Sans MS" pitchFamily="66" charset="0"/>
              </a:rPr>
              <a:t>Using the </a:t>
            </a:r>
            <a:r>
              <a:rPr lang="en-US" sz="7200" dirty="0" err="1" smtClean="0">
                <a:solidFill>
                  <a:schemeClr val="bg1"/>
                </a:solidFill>
                <a:latin typeface="Comic Sans MS" pitchFamily="66" charset="0"/>
              </a:rPr>
              <a:t>Atriuum</a:t>
            </a:r>
            <a:r>
              <a:rPr lang="en-US" sz="7200" dirty="0" smtClean="0">
                <a:solidFill>
                  <a:schemeClr val="bg1"/>
                </a:solidFill>
                <a:latin typeface="Comic Sans MS" pitchFamily="66" charset="0"/>
              </a:rPr>
              <a:t> to Find a Book</a:t>
            </a:r>
            <a:endParaRPr lang="en-US" sz="7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Other helpful features of Destiny…</a:t>
            </a:r>
            <a:endParaRPr lang="en-US" sz="8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8-27 at 11.23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4800600"/>
            <a:ext cx="3810000" cy="707886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New Arrivals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429000" y="2895600"/>
            <a:ext cx="762000" cy="7620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52600" y="2057400"/>
            <a:ext cx="762000" cy="7620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3657600" y="3810000"/>
            <a:ext cx="533400" cy="10668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7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8-27 at 11.30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505200"/>
            <a:ext cx="4876800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This is what happens if you misspell a word…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Destiny is a type of </a:t>
            </a:r>
            <a:r>
              <a:rPr lang="en-US" sz="5400" b="1" dirty="0" smtClean="0">
                <a:solidFill>
                  <a:schemeClr val="bg1"/>
                </a:solidFill>
              </a:rPr>
              <a:t>OPAC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So…what is an OPAC????</a:t>
            </a:r>
          </a:p>
          <a:p>
            <a:pPr lvl="1"/>
            <a:r>
              <a:rPr lang="en-US" sz="3200" b="1" dirty="0" smtClean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nline </a:t>
            </a:r>
            <a:r>
              <a:rPr lang="en-US" sz="3200" b="1" dirty="0" smtClean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ublic </a:t>
            </a:r>
            <a:r>
              <a:rPr lang="en-US" sz="3200" b="1" dirty="0" smtClean="0">
                <a:solidFill>
                  <a:schemeClr val="bg1"/>
                </a:solidFill>
              </a:rPr>
              <a:t>A</a:t>
            </a:r>
            <a:r>
              <a:rPr lang="en-US" dirty="0" smtClean="0">
                <a:solidFill>
                  <a:schemeClr val="bg1"/>
                </a:solidFill>
              </a:rPr>
              <a:t>ccess </a:t>
            </a:r>
            <a:r>
              <a:rPr lang="en-US" sz="3200" b="1" dirty="0" smtClean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atalog or more simple put, a Library Catalog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Still confused??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It is simply a way of searching for a book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8-27 at 8.29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9426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1524000"/>
            <a:ext cx="19050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Click on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Atriuum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Our OPAC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Down Arrow 4"/>
          <p:cNvSpPr/>
          <p:nvPr/>
        </p:nvSpPr>
        <p:spPr>
          <a:xfrm rot="2200618">
            <a:off x="3368428" y="1800480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8-27 at 8.39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732" y="-152400"/>
            <a:ext cx="9728532" cy="7088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1600200"/>
            <a:ext cx="1905000" cy="1200329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This is where you type in what you are looking for!</a:t>
            </a:r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" name="Down Arrow 5"/>
          <p:cNvSpPr/>
          <p:nvPr/>
        </p:nvSpPr>
        <p:spPr>
          <a:xfrm rot="7689672">
            <a:off x="1663654" y="1375190"/>
            <a:ext cx="484632" cy="978408"/>
          </a:xfrm>
          <a:prstGeom prst="downArrow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4191000"/>
            <a:ext cx="2590800" cy="255454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This is what the home page looks like!!</a:t>
            </a:r>
            <a:endParaRPr lang="en-US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8-27 at 8.48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0"/>
            <a:ext cx="9530976" cy="754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00" y="1295400"/>
            <a:ext cx="2286000" cy="120032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I typed in “The Giver” (title search)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27 at 11.01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315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3657600"/>
            <a:ext cx="2667000" cy="206210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info do I need to find the book on the shelf???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2590800"/>
            <a:ext cx="2667000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Call number!!!</a:t>
            </a:r>
          </a:p>
          <a:p>
            <a:pPr algn="ctr"/>
            <a:r>
              <a:rPr lang="en-US" sz="3200" dirty="0" smtClean="0"/>
              <a:t>FIC </a:t>
            </a:r>
            <a:r>
              <a:rPr lang="en-US" sz="3200" dirty="0" smtClean="0"/>
              <a:t>Low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2743200" y="3124200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8-27 at 11.05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914400"/>
            <a:ext cx="3810000" cy="193899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I typed in “Gary Paulsen” (Author search)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467600" y="1828800"/>
            <a:ext cx="990600" cy="990600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24600" y="4191000"/>
            <a:ext cx="2057400" cy="1015663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000000"/>
                </a:solidFill>
              </a:rPr>
              <a:t>2 Pages of Titles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7620000" y="2590800"/>
            <a:ext cx="685800" cy="17526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8-27 at 11.05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" y="0"/>
            <a:ext cx="9144000" cy="716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2286000"/>
            <a:ext cx="2971800" cy="25545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To search by subject—click on COMBO</a:t>
            </a:r>
            <a:endParaRPr lang="en-US" sz="4000" dirty="0"/>
          </a:p>
        </p:txBody>
      </p:sp>
      <p:sp>
        <p:nvSpPr>
          <p:cNvPr id="9" name="Up Arrow 8"/>
          <p:cNvSpPr/>
          <p:nvPr/>
        </p:nvSpPr>
        <p:spPr>
          <a:xfrm rot="20641880">
            <a:off x="946451" y="1448484"/>
            <a:ext cx="762000" cy="1447800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8200" y="1143000"/>
            <a:ext cx="609600" cy="609600"/>
          </a:xfrm>
          <a:prstGeom prst="ellipse">
            <a:avLst/>
          </a:prstGeom>
          <a:noFill/>
          <a:ln w="5715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8-27 at 11.13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46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727368">
            <a:off x="622567" y="1481438"/>
            <a:ext cx="3429000" cy="193899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00"/>
                </a:solidFill>
              </a:rPr>
              <a:t>Type in the subject you want to search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5" name="Bent-Up Arrow 4"/>
          <p:cNvSpPr/>
          <p:nvPr/>
        </p:nvSpPr>
        <p:spPr>
          <a:xfrm rot="4076224">
            <a:off x="2379328" y="3457076"/>
            <a:ext cx="1570216" cy="17526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33800" y="3810000"/>
            <a:ext cx="1828800" cy="5334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83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158</Words>
  <Application>Microsoft Macintosh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Using the Atriuum to Find a Book</vt:lpstr>
      <vt:lpstr>Destiny is a type of OPAC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helpful features of Destiny…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Destiny to Find a Book</dc:title>
  <dc:creator>wynne</dc:creator>
  <cp:lastModifiedBy>Corinth School District</cp:lastModifiedBy>
  <cp:revision>18</cp:revision>
  <dcterms:created xsi:type="dcterms:W3CDTF">2010-09-14T19:40:58Z</dcterms:created>
  <dcterms:modified xsi:type="dcterms:W3CDTF">2014-08-27T17:01:31Z</dcterms:modified>
</cp:coreProperties>
</file>